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90" r:id="rId93"/>
    <p:sldId id="491" r:id="rId94"/>
    <p:sldId id="493" r:id="rId95"/>
    <p:sldId id="515" r:id="rId96"/>
    <p:sldId id="499" r:id="rId97"/>
    <p:sldId id="500" r:id="rId98"/>
    <p:sldId id="501" r:id="rId99"/>
    <p:sldId id="516" r:id="rId100"/>
    <p:sldId id="517" r:id="rId101"/>
    <p:sldId id="518" r:id="rId102"/>
    <p:sldId id="519" r:id="rId103"/>
    <p:sldId id="520" r:id="rId104"/>
    <p:sldId id="521" r:id="rId105"/>
    <p:sldId id="522" r:id="rId106"/>
    <p:sldId id="523" r:id="rId107"/>
    <p:sldId id="524" r:id="rId108"/>
    <p:sldId id="526" r:id="rId109"/>
    <p:sldId id="478" r:id="rId110"/>
    <p:sldId id="528" r:id="rId111"/>
    <p:sldId id="525" r:id="rId112"/>
    <p:sldId id="527" r:id="rId113"/>
    <p:sldId id="529" r:id="rId114"/>
    <p:sldId id="530" r:id="rId115"/>
    <p:sldId id="531" r:id="rId116"/>
    <p:sldId id="532" r:id="rId117"/>
    <p:sldId id="533" r:id="rId118"/>
    <p:sldId id="534" r:id="rId119"/>
    <p:sldId id="535" r:id="rId120"/>
    <p:sldId id="536" r:id="rId121"/>
    <p:sldId id="537" r:id="rId122"/>
    <p:sldId id="540" r:id="rId123"/>
    <p:sldId id="538" r:id="rId124"/>
    <p:sldId id="539" r:id="rId125"/>
    <p:sldId id="541" r:id="rId126"/>
    <p:sldId id="542" r:id="rId127"/>
    <p:sldId id="308" r:id="rId128"/>
    <p:sldId id="486" r:id="rId129"/>
    <p:sldId id="487" r:id="rId130"/>
    <p:sldId id="488" r:id="rId131"/>
    <p:sldId id="309" r:id="rId132"/>
    <p:sldId id="375" r:id="rId133"/>
    <p:sldId id="363" r:id="rId134"/>
    <p:sldId id="364" r:id="rId135"/>
    <p:sldId id="311" r:id="rId136"/>
    <p:sldId id="310" r:id="rId137"/>
    <p:sldId id="329" r:id="rId138"/>
    <p:sldId id="489" r:id="rId139"/>
    <p:sldId id="459" r:id="rId140"/>
    <p:sldId id="460" r:id="rId141"/>
    <p:sldId id="461" r:id="rId142"/>
    <p:sldId id="464" r:id="rId143"/>
    <p:sldId id="465" r:id="rId144"/>
    <p:sldId id="466" r:id="rId145"/>
    <p:sldId id="467" r:id="rId146"/>
    <p:sldId id="468" r:id="rId147"/>
    <p:sldId id="469" r:id="rId148"/>
    <p:sldId id="470" r:id="rId149"/>
    <p:sldId id="472" r:id="rId150"/>
    <p:sldId id="473" r:id="rId151"/>
    <p:sldId id="474" r:id="rId152"/>
    <p:sldId id="475" r:id="rId153"/>
    <p:sldId id="476" r:id="rId154"/>
    <p:sldId id="477" r:id="rId155"/>
    <p:sldId id="479" r:id="rId156"/>
    <p:sldId id="480" r:id="rId157"/>
    <p:sldId id="481" r:id="rId158"/>
    <p:sldId id="482" r:id="rId159"/>
    <p:sldId id="483"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55" d="100"/>
          <a:sy n="155" d="100"/>
        </p:scale>
        <p:origin x="210" y="2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2020/10/28</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15926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260561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24359278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9766880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131787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1728662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74458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105007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28457043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635751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1574941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3871202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602603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382706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137143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034175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156</a:t>
            </a:fld>
            <a:endParaRPr kumimoji="1" lang="ja-JP" altLang="en-US"/>
          </a:p>
        </p:txBody>
      </p:sp>
    </p:spTree>
    <p:extLst>
      <p:ext uri="{BB962C8B-B14F-4D97-AF65-F5344CB8AC3E}">
        <p14:creationId xmlns:p14="http://schemas.microsoft.com/office/powerpoint/2010/main" val="1977773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2634881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645299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2163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9379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47286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031534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10342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113609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677025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54784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72327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678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414139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6845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155058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4170537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6818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897429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785133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75436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72658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37737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025441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5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4120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170559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79467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93586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680827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786146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295663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878902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408589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fintan.jp/?p=5952"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8064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8111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4105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5715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000308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43139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58496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外部から入力データを受け取る場合は入力値のチェックが必要です。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Validation</a:t>
            </a:r>
            <a:r>
              <a:rPr kumimoji="1" lang="ja-JP" altLang="en-US" sz="2000" dirty="0">
                <a:latin typeface="Meiryo UI" panose="020B0604030504040204" pitchFamily="50" charset="-128"/>
                <a:ea typeface="Meiryo UI" panose="020B0604030504040204" pitchFamily="50" charset="-128"/>
              </a:rPr>
              <a:t>というバリデーション機能を使用します。</a:t>
            </a: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アノテーションでチェック内容を指定します。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pic>
        <p:nvPicPr>
          <p:cNvPr id="5" name="図 4">
            <a:extLst>
              <a:ext uri="{FF2B5EF4-FFF2-40B4-BE49-F238E27FC236}">
                <a16:creationId xmlns:a16="http://schemas.microsoft.com/office/drawing/2014/main" id="{1F12F8BC-C128-4C93-AB7D-410EC04AFDBD}"/>
              </a:ext>
            </a:extLst>
          </p:cNvPr>
          <p:cNvPicPr>
            <a:picLocks noChangeAspect="1"/>
          </p:cNvPicPr>
          <p:nvPr/>
        </p:nvPicPr>
        <p:blipFill rotWithShape="1">
          <a:blip r:embed="rId4"/>
          <a:srcRect l="9476" t="14369" r="8334" b="7119"/>
          <a:stretch/>
        </p:blipFill>
        <p:spPr>
          <a:xfrm>
            <a:off x="1585520" y="4152700"/>
            <a:ext cx="2818701" cy="186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10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949800" y="2647871"/>
            <a:ext cx="3663123" cy="1938992"/>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69295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692957" y="1523182"/>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69365" y="470702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00884" y="21701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88948"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66666"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8021207" y="5550310"/>
            <a:ext cx="3751122" cy="400110"/>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9958509D-0E6A-407A-9C57-A99DAF43FAAF}"/>
              </a:ext>
            </a:extLst>
          </p:cNvPr>
          <p:cNvSpPr txBox="1"/>
          <p:nvPr/>
        </p:nvSpPr>
        <p:spPr>
          <a:xfrm>
            <a:off x="802120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ユーザ認証のアーキテクチャ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AC2BEC67-C25D-4609-A15E-87CF10D911A5}"/>
              </a:ext>
            </a:extLst>
          </p:cNvPr>
          <p:cNvSpPr/>
          <p:nvPr/>
        </p:nvSpPr>
        <p:spPr>
          <a:xfrm rot="5400000">
            <a:off x="9407179" y="418609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6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48205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059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22966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6750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14846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50236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4532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5180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3" name="Rectangle 7">
            <a:extLst>
              <a:ext uri="{FF2B5EF4-FFF2-40B4-BE49-F238E27FC236}">
                <a16:creationId xmlns:a16="http://schemas.microsoft.com/office/drawing/2014/main" id="{A298DA2F-1DD5-4D0D-89BB-8EBD7EA6E1B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4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6" name="Rectangle 1">
            <a:extLst>
              <a:ext uri="{FF2B5EF4-FFF2-40B4-BE49-F238E27FC236}">
                <a16:creationId xmlns:a16="http://schemas.microsoft.com/office/drawing/2014/main" id="{195DE557-F8EC-4257-8C1D-9C3ADECB8209}"/>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3863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99215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2185320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5937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4663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84789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95500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11</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Tree>
    <p:extLst>
      <p:ext uri="{BB962C8B-B14F-4D97-AF65-F5344CB8AC3E}">
        <p14:creationId xmlns:p14="http://schemas.microsoft.com/office/powerpoint/2010/main" val="1602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05283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90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6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110066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0684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511512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7921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74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657023" y="2928871"/>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テキスト ボックス 7">
            <a:extLst>
              <a:ext uri="{FF2B5EF4-FFF2-40B4-BE49-F238E27FC236}">
                <a16:creationId xmlns:a16="http://schemas.microsoft.com/office/drawing/2014/main" id="{123D5AFE-A79B-4913-970F-28F0FE1F4F7A}"/>
              </a:ext>
            </a:extLst>
          </p:cNvPr>
          <p:cNvSpPr txBox="1"/>
          <p:nvPr/>
        </p:nvSpPr>
        <p:spPr>
          <a:xfrm>
            <a:off x="10746297" y="167318"/>
            <a:ext cx="1278711"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9" name="Rectangle 1">
            <a:extLst>
              <a:ext uri="{FF2B5EF4-FFF2-40B4-BE49-F238E27FC236}">
                <a16:creationId xmlns:a16="http://schemas.microsoft.com/office/drawing/2014/main" id="{2BE56C7C-1F42-4E79-B0ED-30EA92F2AFC8}"/>
              </a:ext>
            </a:extLst>
          </p:cNvPr>
          <p:cNvSpPr>
            <a:spLocks noChangeArrowheads="1"/>
          </p:cNvSpPr>
          <p:nvPr/>
        </p:nvSpPr>
        <p:spPr bwMode="auto">
          <a:xfrm>
            <a:off x="7657023" y="1475851"/>
            <a:ext cx="2357336"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CYCLE;</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7259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449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3936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27278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96826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522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60105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8510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218947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281450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738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4330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3688254875"/>
              </p:ext>
            </p:extLst>
          </p:nvPr>
        </p:nvGraphicFramePr>
        <p:xfrm>
          <a:off x="5732610" y="2326923"/>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1215792">
            <a:off x="4684621" y="674886"/>
            <a:ext cx="2785275" cy="3679171"/>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404400" y="801885"/>
            <a:ext cx="3884311" cy="2913233"/>
          </a:xfrm>
          <a:prstGeom prst="rect">
            <a:avLst/>
          </a:prstGeom>
        </p:spPr>
      </p:pic>
      <p:pic>
        <p:nvPicPr>
          <p:cNvPr id="4" name="図 3">
            <a:extLst>
              <a:ext uri="{FF2B5EF4-FFF2-40B4-BE49-F238E27FC236}">
                <a16:creationId xmlns:a16="http://schemas.microsoft.com/office/drawing/2014/main" id="{F9C88F32-AE22-4A95-93AF-2F5DE26EF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3193">
            <a:off x="5575183" y="3324274"/>
            <a:ext cx="4407017" cy="2938011"/>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2" name="Rectangle 2">
            <a:extLst>
              <a:ext uri="{FF2B5EF4-FFF2-40B4-BE49-F238E27FC236}">
                <a16:creationId xmlns:a16="http://schemas.microsoft.com/office/drawing/2014/main" id="{FE719ABF-B421-4EFE-8ACB-4854345218DD}"/>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2">
            <a:extLst>
              <a:ext uri="{FF2B5EF4-FFF2-40B4-BE49-F238E27FC236}">
                <a16:creationId xmlns:a16="http://schemas.microsoft.com/office/drawing/2014/main" id="{EAC9C560-9E41-4703-AD2D-30FBCECDC781}"/>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035611"/>
            <a:ext cx="570054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033B3"/>
              </a:solidFill>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044175"/>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r>
              <a:rPr kumimoji="0" lang="en-US" altLang="ja-JP" sz="900" b="0" i="0" u="none" strike="noStrike" cap="none" normalizeH="0" baseline="0" dirty="0" err="1">
                <a:ln>
                  <a:noFill/>
                </a:ln>
                <a:solidFill>
                  <a:schemeClr val="bg1">
                    <a:lumMod val="65000"/>
                  </a:schemeClr>
                </a:solidFill>
                <a:effectLst/>
                <a:latin typeface="Consolas" panose="020B0609020204030204" pitchFamily="49" charset="0"/>
                <a:ea typeface="JetBrains Mono"/>
              </a:rPr>
              <a: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044174"/>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274207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38594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916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4034925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4815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3033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20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123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19629</Words>
  <Application>Microsoft Office PowerPoint</Application>
  <PresentationFormat>ワイド画面</PresentationFormat>
  <Paragraphs>1697</Paragraphs>
  <Slides>159</Slides>
  <Notes>124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2020-10-23T06:15:35Z</dcterms:created>
  <dcterms:modified xsi:type="dcterms:W3CDTF">2020-10-28T01:32:18Z</dcterms:modified>
</cp:coreProperties>
</file>